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</p:sldIdLst>
  <p:sldSz cx="36026725" cy="43159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17" d="100"/>
          <a:sy n="17" d="100"/>
        </p:scale>
        <p:origin x="29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urong champaruang" userId="35dc336c-603b-4c37-8e0f-9fa0ccb53e6d" providerId="ADAL" clId="{7CC04595-872B-4E50-81D7-5AEE468DEFF6}"/>
    <pc:docChg chg="undo custSel addSld delSld modSld">
      <pc:chgData name="chaturong champaruang" userId="35dc336c-603b-4c37-8e0f-9fa0ccb53e6d" providerId="ADAL" clId="{7CC04595-872B-4E50-81D7-5AEE468DEFF6}" dt="2024-08-02T07:03:07.210" v="22"/>
      <pc:docMkLst>
        <pc:docMk/>
      </pc:docMkLst>
      <pc:sldChg chg="delSp modSp mod setBg">
        <pc:chgData name="chaturong champaruang" userId="35dc336c-603b-4c37-8e0f-9fa0ccb53e6d" providerId="ADAL" clId="{7CC04595-872B-4E50-81D7-5AEE468DEFF6}" dt="2024-08-02T07:02:18.792" v="4" actId="478"/>
        <pc:sldMkLst>
          <pc:docMk/>
          <pc:sldMk cId="3487936500" sldId="256"/>
        </pc:sldMkLst>
        <pc:picChg chg="del mod">
          <ac:chgData name="chaturong champaruang" userId="35dc336c-603b-4c37-8e0f-9fa0ccb53e6d" providerId="ADAL" clId="{7CC04595-872B-4E50-81D7-5AEE468DEFF6}" dt="2024-08-02T07:02:18.792" v="4" actId="478"/>
          <ac:picMkLst>
            <pc:docMk/>
            <pc:sldMk cId="3487936500" sldId="256"/>
            <ac:picMk id="7" creationId="{F6E8FBC0-0216-D312-FC69-64F5C47A3968}"/>
          </ac:picMkLst>
        </pc:picChg>
      </pc:sldChg>
      <pc:sldChg chg="delSp mod setBg">
        <pc:chgData name="chaturong champaruang" userId="35dc336c-603b-4c37-8e0f-9fa0ccb53e6d" providerId="ADAL" clId="{7CC04595-872B-4E50-81D7-5AEE468DEFF6}" dt="2024-08-02T07:02:42.453" v="14"/>
        <pc:sldMkLst>
          <pc:docMk/>
          <pc:sldMk cId="843793564" sldId="257"/>
        </pc:sldMkLst>
        <pc:picChg chg="del">
          <ac:chgData name="chaturong champaruang" userId="35dc336c-603b-4c37-8e0f-9fa0ccb53e6d" providerId="ADAL" clId="{7CC04595-872B-4E50-81D7-5AEE468DEFF6}" dt="2024-08-02T07:02:21.513" v="5" actId="478"/>
          <ac:picMkLst>
            <pc:docMk/>
            <pc:sldMk cId="843793564" sldId="257"/>
            <ac:picMk id="3" creationId="{934D1C38-189A-9B48-EAF7-09CD41B094ED}"/>
          </ac:picMkLst>
        </pc:picChg>
      </pc:sldChg>
      <pc:sldChg chg="delSp add del mod setBg">
        <pc:chgData name="chaturong champaruang" userId="35dc336c-603b-4c37-8e0f-9fa0ccb53e6d" providerId="ADAL" clId="{7CC04595-872B-4E50-81D7-5AEE468DEFF6}" dt="2024-08-02T07:02:53.707" v="17"/>
        <pc:sldMkLst>
          <pc:docMk/>
          <pc:sldMk cId="3294327739" sldId="258"/>
        </pc:sldMkLst>
        <pc:picChg chg="del">
          <ac:chgData name="chaturong champaruang" userId="35dc336c-603b-4c37-8e0f-9fa0ccb53e6d" providerId="ADAL" clId="{7CC04595-872B-4E50-81D7-5AEE468DEFF6}" dt="2024-08-02T07:02:27.664" v="10" actId="478"/>
          <ac:picMkLst>
            <pc:docMk/>
            <pc:sldMk cId="3294327739" sldId="258"/>
            <ac:picMk id="3" creationId="{3FDAFE1B-DFB6-D68F-951C-9D8947531A9A}"/>
          </ac:picMkLst>
        </pc:picChg>
      </pc:sldChg>
      <pc:sldChg chg="del">
        <pc:chgData name="chaturong champaruang" userId="35dc336c-603b-4c37-8e0f-9fa0ccb53e6d" providerId="ADAL" clId="{7CC04595-872B-4E50-81D7-5AEE468DEFF6}" dt="2024-08-02T07:02:28.437" v="11" actId="47"/>
        <pc:sldMkLst>
          <pc:docMk/>
          <pc:sldMk cId="876768494" sldId="259"/>
        </pc:sldMkLst>
      </pc:sldChg>
      <pc:sldChg chg="delSp new mod setBg">
        <pc:chgData name="chaturong champaruang" userId="35dc336c-603b-4c37-8e0f-9fa0ccb53e6d" providerId="ADAL" clId="{7CC04595-872B-4E50-81D7-5AEE468DEFF6}" dt="2024-08-02T07:03:07.210" v="22"/>
        <pc:sldMkLst>
          <pc:docMk/>
          <pc:sldMk cId="2257129906" sldId="259"/>
        </pc:sldMkLst>
        <pc:spChg chg="del">
          <ac:chgData name="chaturong champaruang" userId="35dc336c-603b-4c37-8e0f-9fa0ccb53e6d" providerId="ADAL" clId="{7CC04595-872B-4E50-81D7-5AEE468DEFF6}" dt="2024-08-02T07:02:59.577" v="19" actId="478"/>
          <ac:spMkLst>
            <pc:docMk/>
            <pc:sldMk cId="2257129906" sldId="259"/>
            <ac:spMk id="2" creationId="{3EC4F8C9-F0CE-1FB4-7373-545F4F7AE7A6}"/>
          </ac:spMkLst>
        </pc:spChg>
        <pc:spChg chg="del">
          <ac:chgData name="chaturong champaruang" userId="35dc336c-603b-4c37-8e0f-9fa0ccb53e6d" providerId="ADAL" clId="{7CC04595-872B-4E50-81D7-5AEE468DEFF6}" dt="2024-08-02T07:02:59.577" v="19" actId="478"/>
          <ac:spMkLst>
            <pc:docMk/>
            <pc:sldMk cId="2257129906" sldId="259"/>
            <ac:spMk id="3" creationId="{C36635E6-C16F-2E62-5366-B8518FCA95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2005" y="7063353"/>
            <a:ext cx="30622716" cy="15025852"/>
          </a:xfrm>
        </p:spPr>
        <p:txBody>
          <a:bodyPr anchor="b"/>
          <a:lstStyle>
            <a:lvl1pPr algn="ctr">
              <a:defRPr sz="23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341" y="22668659"/>
            <a:ext cx="27020044" cy="10420186"/>
          </a:xfrm>
        </p:spPr>
        <p:txBody>
          <a:bodyPr/>
          <a:lstStyle>
            <a:lvl1pPr marL="0" indent="0" algn="ctr">
              <a:buNone/>
              <a:defRPr sz="9456"/>
            </a:lvl1pPr>
            <a:lvl2pPr marL="1801322" indent="0" algn="ctr">
              <a:buNone/>
              <a:defRPr sz="7880"/>
            </a:lvl2pPr>
            <a:lvl3pPr marL="3602645" indent="0" algn="ctr">
              <a:buNone/>
              <a:defRPr sz="7092"/>
            </a:lvl3pPr>
            <a:lvl4pPr marL="5403967" indent="0" algn="ctr">
              <a:buNone/>
              <a:defRPr sz="6304"/>
            </a:lvl4pPr>
            <a:lvl5pPr marL="7205289" indent="0" algn="ctr">
              <a:buNone/>
              <a:defRPr sz="6304"/>
            </a:lvl5pPr>
            <a:lvl6pPr marL="9006611" indent="0" algn="ctr">
              <a:buNone/>
              <a:defRPr sz="6304"/>
            </a:lvl6pPr>
            <a:lvl7pPr marL="10807934" indent="0" algn="ctr">
              <a:buNone/>
              <a:defRPr sz="6304"/>
            </a:lvl7pPr>
            <a:lvl8pPr marL="12609256" indent="0" algn="ctr">
              <a:buNone/>
              <a:defRPr sz="6304"/>
            </a:lvl8pPr>
            <a:lvl9pPr marL="14410578" indent="0" algn="ctr">
              <a:buNone/>
              <a:defRPr sz="63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81627" y="2297837"/>
            <a:ext cx="7768263" cy="36575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839" y="2297837"/>
            <a:ext cx="22854454" cy="36575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6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76" y="10759882"/>
            <a:ext cx="31073050" cy="17953093"/>
          </a:xfrm>
        </p:spPr>
        <p:txBody>
          <a:bodyPr anchor="b"/>
          <a:lstStyle>
            <a:lvl1pPr>
              <a:defRPr sz="23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8076" y="28882818"/>
            <a:ext cx="31073050" cy="9441108"/>
          </a:xfrm>
        </p:spPr>
        <p:txBody>
          <a:bodyPr/>
          <a:lstStyle>
            <a:lvl1pPr marL="0" indent="0">
              <a:buNone/>
              <a:defRPr sz="9456">
                <a:solidFill>
                  <a:schemeClr val="tx1"/>
                </a:solidFill>
              </a:defRPr>
            </a:lvl1pPr>
            <a:lvl2pPr marL="1801322" indent="0">
              <a:buNone/>
              <a:defRPr sz="7880">
                <a:solidFill>
                  <a:schemeClr val="tx1">
                    <a:tint val="75000"/>
                  </a:schemeClr>
                </a:solidFill>
              </a:defRPr>
            </a:lvl2pPr>
            <a:lvl3pPr marL="3602645" indent="0">
              <a:buNone/>
              <a:defRPr sz="7092">
                <a:solidFill>
                  <a:schemeClr val="tx1">
                    <a:tint val="75000"/>
                  </a:schemeClr>
                </a:solidFill>
              </a:defRPr>
            </a:lvl3pPr>
            <a:lvl4pPr marL="5403967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4pPr>
            <a:lvl5pPr marL="7205289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5pPr>
            <a:lvl6pPr marL="9006611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6pPr>
            <a:lvl7pPr marL="10807934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7pPr>
            <a:lvl8pPr marL="12609256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8pPr>
            <a:lvl9pPr marL="14410578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837" y="11489182"/>
            <a:ext cx="15311358" cy="2738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38530" y="11489182"/>
            <a:ext cx="15311358" cy="2738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297846"/>
            <a:ext cx="31073050" cy="83421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1534" y="10580041"/>
            <a:ext cx="15240991" cy="5185115"/>
          </a:xfrm>
        </p:spPr>
        <p:txBody>
          <a:bodyPr anchor="b"/>
          <a:lstStyle>
            <a:lvl1pPr marL="0" indent="0">
              <a:buNone/>
              <a:defRPr sz="9456" b="1"/>
            </a:lvl1pPr>
            <a:lvl2pPr marL="1801322" indent="0">
              <a:buNone/>
              <a:defRPr sz="7880" b="1"/>
            </a:lvl2pPr>
            <a:lvl3pPr marL="3602645" indent="0">
              <a:buNone/>
              <a:defRPr sz="7092" b="1"/>
            </a:lvl3pPr>
            <a:lvl4pPr marL="5403967" indent="0">
              <a:buNone/>
              <a:defRPr sz="6304" b="1"/>
            </a:lvl4pPr>
            <a:lvl5pPr marL="7205289" indent="0">
              <a:buNone/>
              <a:defRPr sz="6304" b="1"/>
            </a:lvl5pPr>
            <a:lvl6pPr marL="9006611" indent="0">
              <a:buNone/>
              <a:defRPr sz="6304" b="1"/>
            </a:lvl6pPr>
            <a:lvl7pPr marL="10807934" indent="0">
              <a:buNone/>
              <a:defRPr sz="6304" b="1"/>
            </a:lvl7pPr>
            <a:lvl8pPr marL="12609256" indent="0">
              <a:buNone/>
              <a:defRPr sz="6304" b="1"/>
            </a:lvl8pPr>
            <a:lvl9pPr marL="14410578" indent="0">
              <a:buNone/>
              <a:defRPr sz="6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1534" y="15765156"/>
            <a:ext cx="15240991" cy="2318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38531" y="10580041"/>
            <a:ext cx="15316051" cy="5185115"/>
          </a:xfrm>
        </p:spPr>
        <p:txBody>
          <a:bodyPr anchor="b"/>
          <a:lstStyle>
            <a:lvl1pPr marL="0" indent="0">
              <a:buNone/>
              <a:defRPr sz="9456" b="1"/>
            </a:lvl1pPr>
            <a:lvl2pPr marL="1801322" indent="0">
              <a:buNone/>
              <a:defRPr sz="7880" b="1"/>
            </a:lvl2pPr>
            <a:lvl3pPr marL="3602645" indent="0">
              <a:buNone/>
              <a:defRPr sz="7092" b="1"/>
            </a:lvl3pPr>
            <a:lvl4pPr marL="5403967" indent="0">
              <a:buNone/>
              <a:defRPr sz="6304" b="1"/>
            </a:lvl4pPr>
            <a:lvl5pPr marL="7205289" indent="0">
              <a:buNone/>
              <a:defRPr sz="6304" b="1"/>
            </a:lvl5pPr>
            <a:lvl6pPr marL="9006611" indent="0">
              <a:buNone/>
              <a:defRPr sz="6304" b="1"/>
            </a:lvl6pPr>
            <a:lvl7pPr marL="10807934" indent="0">
              <a:buNone/>
              <a:defRPr sz="6304" b="1"/>
            </a:lvl7pPr>
            <a:lvl8pPr marL="12609256" indent="0">
              <a:buNone/>
              <a:defRPr sz="6304" b="1"/>
            </a:lvl8pPr>
            <a:lvl9pPr marL="14410578" indent="0">
              <a:buNone/>
              <a:defRPr sz="6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38531" y="15765156"/>
            <a:ext cx="15316051" cy="2318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877291"/>
            <a:ext cx="11619557" cy="10070518"/>
          </a:xfrm>
        </p:spPr>
        <p:txBody>
          <a:bodyPr anchor="b"/>
          <a:lstStyle>
            <a:lvl1pPr>
              <a:defRPr sz="12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050" y="6214159"/>
            <a:ext cx="18238530" cy="30671121"/>
          </a:xfrm>
        </p:spPr>
        <p:txBody>
          <a:bodyPr/>
          <a:lstStyle>
            <a:lvl1pPr>
              <a:defRPr sz="12608"/>
            </a:lvl1pPr>
            <a:lvl2pPr>
              <a:defRPr sz="11032"/>
            </a:lvl2pPr>
            <a:lvl3pPr>
              <a:defRPr sz="9456"/>
            </a:lvl3pPr>
            <a:lvl4pPr>
              <a:defRPr sz="7880"/>
            </a:lvl4pPr>
            <a:lvl5pPr>
              <a:defRPr sz="7880"/>
            </a:lvl5pPr>
            <a:lvl6pPr>
              <a:defRPr sz="7880"/>
            </a:lvl6pPr>
            <a:lvl7pPr>
              <a:defRPr sz="7880"/>
            </a:lvl7pPr>
            <a:lvl8pPr>
              <a:defRPr sz="7880"/>
            </a:lvl8pPr>
            <a:lvl9pPr>
              <a:defRPr sz="7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530" y="12947809"/>
            <a:ext cx="11619557" cy="23987418"/>
          </a:xfrm>
        </p:spPr>
        <p:txBody>
          <a:bodyPr/>
          <a:lstStyle>
            <a:lvl1pPr marL="0" indent="0">
              <a:buNone/>
              <a:defRPr sz="6304"/>
            </a:lvl1pPr>
            <a:lvl2pPr marL="1801322" indent="0">
              <a:buNone/>
              <a:defRPr sz="5516"/>
            </a:lvl2pPr>
            <a:lvl3pPr marL="3602645" indent="0">
              <a:buNone/>
              <a:defRPr sz="4728"/>
            </a:lvl3pPr>
            <a:lvl4pPr marL="5403967" indent="0">
              <a:buNone/>
              <a:defRPr sz="3940"/>
            </a:lvl4pPr>
            <a:lvl5pPr marL="7205289" indent="0">
              <a:buNone/>
              <a:defRPr sz="3940"/>
            </a:lvl5pPr>
            <a:lvl6pPr marL="9006611" indent="0">
              <a:buNone/>
              <a:defRPr sz="3940"/>
            </a:lvl6pPr>
            <a:lvl7pPr marL="10807934" indent="0">
              <a:buNone/>
              <a:defRPr sz="3940"/>
            </a:lvl7pPr>
            <a:lvl8pPr marL="12609256" indent="0">
              <a:buNone/>
              <a:defRPr sz="3940"/>
            </a:lvl8pPr>
            <a:lvl9pPr marL="14410578" indent="0">
              <a:buNone/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877291"/>
            <a:ext cx="11619557" cy="10070518"/>
          </a:xfrm>
        </p:spPr>
        <p:txBody>
          <a:bodyPr anchor="b"/>
          <a:lstStyle>
            <a:lvl1pPr>
              <a:defRPr sz="12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16050" y="6214159"/>
            <a:ext cx="18238530" cy="30671121"/>
          </a:xfrm>
        </p:spPr>
        <p:txBody>
          <a:bodyPr anchor="t"/>
          <a:lstStyle>
            <a:lvl1pPr marL="0" indent="0">
              <a:buNone/>
              <a:defRPr sz="12608"/>
            </a:lvl1pPr>
            <a:lvl2pPr marL="1801322" indent="0">
              <a:buNone/>
              <a:defRPr sz="11032"/>
            </a:lvl2pPr>
            <a:lvl3pPr marL="3602645" indent="0">
              <a:buNone/>
              <a:defRPr sz="9456"/>
            </a:lvl3pPr>
            <a:lvl4pPr marL="5403967" indent="0">
              <a:buNone/>
              <a:defRPr sz="7880"/>
            </a:lvl4pPr>
            <a:lvl5pPr marL="7205289" indent="0">
              <a:buNone/>
              <a:defRPr sz="7880"/>
            </a:lvl5pPr>
            <a:lvl6pPr marL="9006611" indent="0">
              <a:buNone/>
              <a:defRPr sz="7880"/>
            </a:lvl6pPr>
            <a:lvl7pPr marL="10807934" indent="0">
              <a:buNone/>
              <a:defRPr sz="7880"/>
            </a:lvl7pPr>
            <a:lvl8pPr marL="12609256" indent="0">
              <a:buNone/>
              <a:defRPr sz="7880"/>
            </a:lvl8pPr>
            <a:lvl9pPr marL="14410578" indent="0">
              <a:buNone/>
              <a:defRPr sz="7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530" y="12947809"/>
            <a:ext cx="11619557" cy="23987418"/>
          </a:xfrm>
        </p:spPr>
        <p:txBody>
          <a:bodyPr/>
          <a:lstStyle>
            <a:lvl1pPr marL="0" indent="0">
              <a:buNone/>
              <a:defRPr sz="6304"/>
            </a:lvl1pPr>
            <a:lvl2pPr marL="1801322" indent="0">
              <a:buNone/>
              <a:defRPr sz="5516"/>
            </a:lvl2pPr>
            <a:lvl3pPr marL="3602645" indent="0">
              <a:buNone/>
              <a:defRPr sz="4728"/>
            </a:lvl3pPr>
            <a:lvl4pPr marL="5403967" indent="0">
              <a:buNone/>
              <a:defRPr sz="3940"/>
            </a:lvl4pPr>
            <a:lvl5pPr marL="7205289" indent="0">
              <a:buNone/>
              <a:defRPr sz="3940"/>
            </a:lvl5pPr>
            <a:lvl6pPr marL="9006611" indent="0">
              <a:buNone/>
              <a:defRPr sz="3940"/>
            </a:lvl6pPr>
            <a:lvl7pPr marL="10807934" indent="0">
              <a:buNone/>
              <a:defRPr sz="3940"/>
            </a:lvl7pPr>
            <a:lvl8pPr marL="12609256" indent="0">
              <a:buNone/>
              <a:defRPr sz="3940"/>
            </a:lvl8pPr>
            <a:lvl9pPr marL="14410578" indent="0">
              <a:buNone/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838" y="2297846"/>
            <a:ext cx="31073050" cy="8342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838" y="11489182"/>
            <a:ext cx="31073050" cy="2738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837" y="40002345"/>
            <a:ext cx="8106013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3853" y="40002345"/>
            <a:ext cx="12159020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43875" y="40002345"/>
            <a:ext cx="8106013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1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02645" rtl="0" eaLnBrk="1" latinLnBrk="0" hangingPunct="1">
        <a:lnSpc>
          <a:spcPct val="90000"/>
        </a:lnSpc>
        <a:spcBef>
          <a:spcPct val="0"/>
        </a:spcBef>
        <a:buNone/>
        <a:defRPr sz="17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661" indent="-900661" algn="l" defTabSz="3602645" rtl="0" eaLnBrk="1" latinLnBrk="0" hangingPunct="1">
        <a:lnSpc>
          <a:spcPct val="90000"/>
        </a:lnSpc>
        <a:spcBef>
          <a:spcPts val="3940"/>
        </a:spcBef>
        <a:buFont typeface="Arial" panose="020B0604020202020204" pitchFamily="34" charset="0"/>
        <a:buChar char="•"/>
        <a:defRPr sz="11032" kern="1200">
          <a:solidFill>
            <a:schemeClr val="tx1"/>
          </a:solidFill>
          <a:latin typeface="+mn-lt"/>
          <a:ea typeface="+mn-ea"/>
          <a:cs typeface="+mn-cs"/>
        </a:defRPr>
      </a:lvl1pPr>
      <a:lvl2pPr marL="2701983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9456" kern="1200">
          <a:solidFill>
            <a:schemeClr val="tx1"/>
          </a:solidFill>
          <a:latin typeface="+mn-lt"/>
          <a:ea typeface="+mn-ea"/>
          <a:cs typeface="+mn-cs"/>
        </a:defRPr>
      </a:lvl2pPr>
      <a:lvl3pPr marL="4503306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880" kern="1200">
          <a:solidFill>
            <a:schemeClr val="tx1"/>
          </a:solidFill>
          <a:latin typeface="+mn-lt"/>
          <a:ea typeface="+mn-ea"/>
          <a:cs typeface="+mn-cs"/>
        </a:defRPr>
      </a:lvl3pPr>
      <a:lvl4pPr marL="6304628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4pPr>
      <a:lvl5pPr marL="8105950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5pPr>
      <a:lvl6pPr marL="9907273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6pPr>
      <a:lvl7pPr marL="11708595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7pPr>
      <a:lvl8pPr marL="13509917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8pPr>
      <a:lvl9pPr marL="15311239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1pPr>
      <a:lvl2pPr marL="1801322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2pPr>
      <a:lvl3pPr marL="3602645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3pPr>
      <a:lvl4pPr marL="5403967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4pPr>
      <a:lvl5pPr marL="7205289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5pPr>
      <a:lvl6pPr marL="9006611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6pPr>
      <a:lvl7pPr marL="10807934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7pPr>
      <a:lvl8pPr marL="12609256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8pPr>
      <a:lvl9pPr marL="14410578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FCD8EB-EC65-91AF-A7F2-B0D04EA02732}"/>
              </a:ext>
            </a:extLst>
          </p:cNvPr>
          <p:cNvSpPr txBox="1"/>
          <p:nvPr/>
        </p:nvSpPr>
        <p:spPr>
          <a:xfrm>
            <a:off x="3394075" y="11201400"/>
            <a:ext cx="29317950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ผู้รับผิดชอบโครงการ/หน่วยงาน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เป้าหมาย/ตัวชี้วัด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ระยะเวลาดำเนินโครงการ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การนำผลการดำเนินโครงการ/กิจกรรมไปใช้ประโยชน์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รูปภาพสำคัญในการดำเนินกิจกรรม</a:t>
            </a:r>
          </a:p>
        </p:txBody>
      </p:sp>
    </p:spTree>
    <p:extLst>
      <p:ext uri="{BB962C8B-B14F-4D97-AF65-F5344CB8AC3E}">
        <p14:creationId xmlns:p14="http://schemas.microsoft.com/office/powerpoint/2010/main" val="225712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chaturong champaruang</dc:creator>
  <cp:lastModifiedBy>nattawut dowtong</cp:lastModifiedBy>
  <cp:revision>3</cp:revision>
  <dcterms:created xsi:type="dcterms:W3CDTF">2024-08-02T06:52:49Z</dcterms:created>
  <dcterms:modified xsi:type="dcterms:W3CDTF">2024-08-02T08:45:52Z</dcterms:modified>
</cp:coreProperties>
</file>